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63" r:id="rId4"/>
    <p:sldId id="261" r:id="rId5"/>
    <p:sldId id="262" r:id="rId6"/>
    <p:sldId id="260" r:id="rId7"/>
    <p:sldId id="264" r:id="rId8"/>
  </p:sldIdLst>
  <p:sldSz cx="9902825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8629"/>
  </p:normalViewPr>
  <p:slideViewPr>
    <p:cSldViewPr snapToGrid="0" snapToObjects="1">
      <p:cViewPr varScale="1">
        <p:scale>
          <a:sx n="105" d="100"/>
          <a:sy n="105" d="100"/>
        </p:scale>
        <p:origin x="3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712" y="1620671"/>
            <a:ext cx="8417401" cy="3447650"/>
          </a:xfrm>
        </p:spPr>
        <p:txBody>
          <a:bodyPr anchor="b"/>
          <a:lstStyle>
            <a:lvl1pPr algn="ctr"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853" y="5201276"/>
            <a:ext cx="7427119" cy="2390890"/>
          </a:xfrm>
        </p:spPr>
        <p:txBody>
          <a:bodyPr/>
          <a:lstStyle>
            <a:lvl1pPr marL="0" indent="0" algn="ctr">
              <a:buNone/>
              <a:defRPr sz="2599"/>
            </a:lvl1pPr>
            <a:lvl2pPr marL="495148" indent="0" algn="ctr">
              <a:buNone/>
              <a:defRPr sz="2166"/>
            </a:lvl2pPr>
            <a:lvl3pPr marL="990295" indent="0" algn="ctr">
              <a:buNone/>
              <a:defRPr sz="1949"/>
            </a:lvl3pPr>
            <a:lvl4pPr marL="1485443" indent="0" algn="ctr">
              <a:buNone/>
              <a:defRPr sz="1733"/>
            </a:lvl4pPr>
            <a:lvl5pPr marL="1980590" indent="0" algn="ctr">
              <a:buNone/>
              <a:defRPr sz="1733"/>
            </a:lvl5pPr>
            <a:lvl6pPr marL="2475738" indent="0" algn="ctr">
              <a:buNone/>
              <a:defRPr sz="1733"/>
            </a:lvl6pPr>
            <a:lvl7pPr marL="2970886" indent="0" algn="ctr">
              <a:buNone/>
              <a:defRPr sz="1733"/>
            </a:lvl7pPr>
            <a:lvl8pPr marL="3466033" indent="0" algn="ctr">
              <a:buNone/>
              <a:defRPr sz="1733"/>
            </a:lvl8pPr>
            <a:lvl9pPr marL="3961181" indent="0" algn="ctr"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710" y="527234"/>
            <a:ext cx="2135297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820" y="527234"/>
            <a:ext cx="6282105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62" y="2468832"/>
            <a:ext cx="8541187" cy="4119299"/>
          </a:xfrm>
        </p:spPr>
        <p:txBody>
          <a:bodyPr anchor="b"/>
          <a:lstStyle>
            <a:lvl1pPr>
              <a:defRPr sz="64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662" y="6627102"/>
            <a:ext cx="8541187" cy="2166242"/>
          </a:xfrm>
        </p:spPr>
        <p:txBody>
          <a:bodyPr/>
          <a:lstStyle>
            <a:lvl1pPr marL="0" indent="0">
              <a:buNone/>
              <a:defRPr sz="2599">
                <a:solidFill>
                  <a:schemeClr val="tx1"/>
                </a:solidFill>
              </a:defRPr>
            </a:lvl1pPr>
            <a:lvl2pPr marL="495148" indent="0">
              <a:buNone/>
              <a:defRPr sz="2166">
                <a:solidFill>
                  <a:schemeClr val="tx1">
                    <a:tint val="75000"/>
                  </a:schemeClr>
                </a:solidFill>
              </a:defRPr>
            </a:lvl2pPr>
            <a:lvl3pPr marL="990295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3pPr>
            <a:lvl4pPr marL="148544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0590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573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088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0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1181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819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3305" y="2636169"/>
            <a:ext cx="4208701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527236"/>
            <a:ext cx="8541187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110" y="2427568"/>
            <a:ext cx="4189358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110" y="3617282"/>
            <a:ext cx="4189358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3306" y="2427568"/>
            <a:ext cx="4209990" cy="1189714"/>
          </a:xfrm>
        </p:spPr>
        <p:txBody>
          <a:bodyPr anchor="b"/>
          <a:lstStyle>
            <a:lvl1pPr marL="0" indent="0">
              <a:buNone/>
              <a:defRPr sz="2599" b="1"/>
            </a:lvl1pPr>
            <a:lvl2pPr marL="495148" indent="0">
              <a:buNone/>
              <a:defRPr sz="2166" b="1"/>
            </a:lvl2pPr>
            <a:lvl3pPr marL="990295" indent="0">
              <a:buNone/>
              <a:defRPr sz="1949" b="1"/>
            </a:lvl3pPr>
            <a:lvl4pPr marL="1485443" indent="0">
              <a:buNone/>
              <a:defRPr sz="1733" b="1"/>
            </a:lvl4pPr>
            <a:lvl5pPr marL="1980590" indent="0">
              <a:buNone/>
              <a:defRPr sz="1733" b="1"/>
            </a:lvl5pPr>
            <a:lvl6pPr marL="2475738" indent="0">
              <a:buNone/>
              <a:defRPr sz="1733" b="1"/>
            </a:lvl6pPr>
            <a:lvl7pPr marL="2970886" indent="0">
              <a:buNone/>
              <a:defRPr sz="1733" b="1"/>
            </a:lvl7pPr>
            <a:lvl8pPr marL="3466033" indent="0">
              <a:buNone/>
              <a:defRPr sz="1733" b="1"/>
            </a:lvl8pPr>
            <a:lvl9pPr marL="3961181" indent="0">
              <a:buNone/>
              <a:defRPr sz="17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3306" y="3617282"/>
            <a:ext cx="4209990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991" y="1425826"/>
            <a:ext cx="5013305" cy="7037424"/>
          </a:xfrm>
        </p:spPr>
        <p:txBody>
          <a:bodyPr/>
          <a:lstStyle>
            <a:lvl1pPr>
              <a:defRPr sz="3466"/>
            </a:lvl1pPr>
            <a:lvl2pPr>
              <a:defRPr sz="3032"/>
            </a:lvl2pPr>
            <a:lvl3pPr>
              <a:defRPr sz="2599"/>
            </a:lvl3pPr>
            <a:lvl4pPr>
              <a:defRPr sz="2166"/>
            </a:lvl4pPr>
            <a:lvl5pPr>
              <a:defRPr sz="2166"/>
            </a:lvl5pPr>
            <a:lvl6pPr>
              <a:defRPr sz="2166"/>
            </a:lvl6pPr>
            <a:lvl7pPr>
              <a:defRPr sz="2166"/>
            </a:lvl7pPr>
            <a:lvl8pPr>
              <a:defRPr sz="2166"/>
            </a:lvl8pPr>
            <a:lvl9pPr>
              <a:defRPr sz="21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09" y="660188"/>
            <a:ext cx="3193919" cy="2310659"/>
          </a:xfrm>
        </p:spPr>
        <p:txBody>
          <a:bodyPr anchor="b"/>
          <a:lstStyle>
            <a:lvl1pPr>
              <a:defRPr sz="34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9991" y="1425826"/>
            <a:ext cx="5013305" cy="7037424"/>
          </a:xfrm>
        </p:spPr>
        <p:txBody>
          <a:bodyPr anchor="t"/>
          <a:lstStyle>
            <a:lvl1pPr marL="0" indent="0">
              <a:buNone/>
              <a:defRPr sz="3466"/>
            </a:lvl1pPr>
            <a:lvl2pPr marL="495148" indent="0">
              <a:buNone/>
              <a:defRPr sz="3032"/>
            </a:lvl2pPr>
            <a:lvl3pPr marL="990295" indent="0">
              <a:buNone/>
              <a:defRPr sz="2599"/>
            </a:lvl3pPr>
            <a:lvl4pPr marL="1485443" indent="0">
              <a:buNone/>
              <a:defRPr sz="2166"/>
            </a:lvl4pPr>
            <a:lvl5pPr marL="1980590" indent="0">
              <a:buNone/>
              <a:defRPr sz="2166"/>
            </a:lvl5pPr>
            <a:lvl6pPr marL="2475738" indent="0">
              <a:buNone/>
              <a:defRPr sz="2166"/>
            </a:lvl6pPr>
            <a:lvl7pPr marL="2970886" indent="0">
              <a:buNone/>
              <a:defRPr sz="2166"/>
            </a:lvl7pPr>
            <a:lvl8pPr marL="3466033" indent="0">
              <a:buNone/>
              <a:defRPr sz="2166"/>
            </a:lvl8pPr>
            <a:lvl9pPr marL="3961181" indent="0">
              <a:buNone/>
              <a:defRPr sz="21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109" y="2970848"/>
            <a:ext cx="3193919" cy="5503862"/>
          </a:xfrm>
        </p:spPr>
        <p:txBody>
          <a:bodyPr/>
          <a:lstStyle>
            <a:lvl1pPr marL="0" indent="0">
              <a:buNone/>
              <a:defRPr sz="1733"/>
            </a:lvl1pPr>
            <a:lvl2pPr marL="495148" indent="0">
              <a:buNone/>
              <a:defRPr sz="1516"/>
            </a:lvl2pPr>
            <a:lvl3pPr marL="990295" indent="0">
              <a:buNone/>
              <a:defRPr sz="1300"/>
            </a:lvl3pPr>
            <a:lvl4pPr marL="1485443" indent="0">
              <a:buNone/>
              <a:defRPr sz="1083"/>
            </a:lvl4pPr>
            <a:lvl5pPr marL="1980590" indent="0">
              <a:buNone/>
              <a:defRPr sz="1083"/>
            </a:lvl5pPr>
            <a:lvl6pPr marL="2475738" indent="0">
              <a:buNone/>
              <a:defRPr sz="1083"/>
            </a:lvl6pPr>
            <a:lvl7pPr marL="2970886" indent="0">
              <a:buNone/>
              <a:defRPr sz="1083"/>
            </a:lvl7pPr>
            <a:lvl8pPr marL="3466033" indent="0">
              <a:buNone/>
              <a:defRPr sz="1083"/>
            </a:lvl8pPr>
            <a:lvl9pPr marL="3961181" indent="0">
              <a:buNone/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819" y="527236"/>
            <a:ext cx="8541187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819" y="2636169"/>
            <a:ext cx="8541187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819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311" y="9178454"/>
            <a:ext cx="3342203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870" y="9178454"/>
            <a:ext cx="2228136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90295" rtl="0" eaLnBrk="1" latinLnBrk="0" hangingPunct="1">
        <a:lnSpc>
          <a:spcPct val="90000"/>
        </a:lnSpc>
        <a:spcBef>
          <a:spcPct val="0"/>
        </a:spcBef>
        <a:buNone/>
        <a:defRPr sz="47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574" indent="-247574" algn="l" defTabSz="990295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2" kern="1200">
          <a:solidFill>
            <a:schemeClr val="tx1"/>
          </a:solidFill>
          <a:latin typeface="+mn-lt"/>
          <a:ea typeface="+mn-ea"/>
          <a:cs typeface="+mn-cs"/>
        </a:defRPr>
      </a:lvl1pPr>
      <a:lvl2pPr marL="742721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599" kern="1200">
          <a:solidFill>
            <a:schemeClr val="tx1"/>
          </a:solidFill>
          <a:latin typeface="+mn-lt"/>
          <a:ea typeface="+mn-ea"/>
          <a:cs typeface="+mn-cs"/>
        </a:defRPr>
      </a:lvl2pPr>
      <a:lvl3pPr marL="123786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6" kern="1200">
          <a:solidFill>
            <a:schemeClr val="tx1"/>
          </a:solidFill>
          <a:latin typeface="+mn-lt"/>
          <a:ea typeface="+mn-ea"/>
          <a:cs typeface="+mn-cs"/>
        </a:defRPr>
      </a:lvl3pPr>
      <a:lvl4pPr marL="173301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8164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8459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3607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8755" indent="-247574" algn="l" defTabSz="990295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514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90295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544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80590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5738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6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6033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61181" algn="l" defTabSz="990295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1568907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22" y="4395046"/>
            <a:ext cx="3268616" cy="15573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4292714" y="4173648"/>
            <a:ext cx="906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127" y="4590725"/>
            <a:ext cx="4717317" cy="18742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56473" y="1955002"/>
            <a:ext cx="3268616" cy="15573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72128" y="2135098"/>
            <a:ext cx="4717323" cy="18742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4292714" y="1733605"/>
            <a:ext cx="863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1903" y="7035800"/>
            <a:ext cx="4224091" cy="167832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99308" y="7035800"/>
            <a:ext cx="4224091" cy="1678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874709" y="1739558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874709" y="6695953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6800042" y="6759418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2720971" y="6760746"/>
            <a:ext cx="9317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AA7DB5F1-BA65-3145-9EE7-6F21C04A7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4121" y="3509785"/>
            <a:ext cx="2933703" cy="685826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D48E4FD-611C-394E-9F37-2C3D4BCE5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121" y="5955760"/>
            <a:ext cx="2933703" cy="693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0A602-2D90-6B48-A1F0-01CF50DB3514}"/>
              </a:ext>
            </a:extLst>
          </p:cNvPr>
          <p:cNvSpPr txBox="1"/>
          <p:nvPr/>
        </p:nvSpPr>
        <p:spPr>
          <a:xfrm>
            <a:off x="5199308" y="6649394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D9280-EF54-884A-AF58-31C2557B0210}"/>
              </a:ext>
            </a:extLst>
          </p:cNvPr>
          <p:cNvSpPr txBox="1"/>
          <p:nvPr/>
        </p:nvSpPr>
        <p:spPr>
          <a:xfrm>
            <a:off x="874708" y="4173370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B84D46-4130-E747-970B-03A5E101DBAF}"/>
              </a:ext>
            </a:extLst>
          </p:cNvPr>
          <p:cNvSpPr txBox="1"/>
          <p:nvPr/>
        </p:nvSpPr>
        <p:spPr>
          <a:xfrm>
            <a:off x="5199307" y="172952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862CED-5B46-1141-BBA8-95428E62BA84}"/>
              </a:ext>
            </a:extLst>
          </p:cNvPr>
          <p:cNvSpPr txBox="1"/>
          <p:nvPr/>
        </p:nvSpPr>
        <p:spPr>
          <a:xfrm>
            <a:off x="5199307" y="4167711"/>
            <a:ext cx="75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1568907" y="59261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2789805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6236488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47988" y="3293221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27438" y="274705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581200" y="274705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2308508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5808007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272280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531546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951413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951412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5836671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581199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951412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2169375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5643843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643967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</TotalTime>
  <Words>108</Words>
  <Application>Microsoft Macintosh PowerPoint</Application>
  <PresentationFormat>Custom</PresentationFormat>
  <Paragraphs>39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36</cp:revision>
  <dcterms:created xsi:type="dcterms:W3CDTF">2020-11-24T13:04:50Z</dcterms:created>
  <dcterms:modified xsi:type="dcterms:W3CDTF">2021-07-02T10:51:05Z</dcterms:modified>
</cp:coreProperties>
</file>